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400" d="100"/>
          <a:sy n="400" d="100"/>
        </p:scale>
        <p:origin x="-11534" y="-69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423E3BD-167A-E2ED-6028-0DCEA8740D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7ECC3A2E-0DBC-F007-6D7F-C304628AEC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/>
              <a:t>Asıl alt başlık stilini düzenlemek için tıklayın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1225F51A-AEC3-D3CA-76FD-C1FA1A5D92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92ECCF5E-1EA0-99C6-7A95-167CA8FB6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2C67C72-2A09-1A2D-7C4A-41811A157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21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0681AFA-0594-86CE-F194-84D8CE781E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D03F1737-97F3-A85E-2326-E471A2ABE2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C9E9B9AF-AAD0-D588-F71E-5F782BD1A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D8211A9-C7FB-15E3-9A54-44D89EBFC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BE3DBBB-8015-8831-B6B4-39322AD75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2397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>
            <a:extLst>
              <a:ext uri="{FF2B5EF4-FFF2-40B4-BE49-F238E27FC236}">
                <a16:creationId xmlns:a16="http://schemas.microsoft.com/office/drawing/2014/main" id="{46A8E73F-2FA6-F44B-97A7-023CBE5171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Dikey Metin Yer Tutucusu 2">
            <a:extLst>
              <a:ext uri="{FF2B5EF4-FFF2-40B4-BE49-F238E27FC236}">
                <a16:creationId xmlns:a16="http://schemas.microsoft.com/office/drawing/2014/main" id="{951AB80C-A031-CE47-109C-131E519814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7637C684-2662-1F36-F20E-BDCA0EEBE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0AFB30B7-2427-BB51-2F48-6047F1009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6C22A111-15C7-A97F-C317-769CAC75A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857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B394E10-4B32-5DF0-3CD9-045114243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971CE0BE-4A92-FB5F-8059-75852CD834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92AD5C51-35F4-A870-2316-E9A4098CE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51E2DE46-3332-6102-9DE2-CE441E4950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9FF2B9EB-929B-E52A-1335-86610E920F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01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886D8B3-9A8E-258B-4F5B-7F95154CEC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4BB1B947-D87D-6D0C-8D2F-CB58224D5E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38E867CB-C9E9-A781-2ED0-2E6F69E3C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A79F9601-388B-6444-0787-C6C0429161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DDAC985F-36B9-272A-7516-6958CA115A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5137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73690D7-E318-C6F6-B937-FAFFC9765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0F17321-CA52-DB65-D000-886AA028F8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F5D16750-57B0-D73E-AAF8-427599372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0141FC3C-8919-92CF-32D4-D658CF3B1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A3B2E41C-0F6B-B3A3-8289-F738C1E35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6AE7A968-DFDE-F769-C8AA-73AC93B0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859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4ADDC84-C51D-F801-AA74-6F1A4E9AA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9ACAF3D-95EF-6868-14C5-8210CB5A4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İçerik Yer Tutucusu 3">
            <a:extLst>
              <a:ext uri="{FF2B5EF4-FFF2-40B4-BE49-F238E27FC236}">
                <a16:creationId xmlns:a16="http://schemas.microsoft.com/office/drawing/2014/main" id="{CDBF92DD-6C36-9D3A-99E6-F4C6BB08C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5" name="Metin Yer Tutucusu 4">
            <a:extLst>
              <a:ext uri="{FF2B5EF4-FFF2-40B4-BE49-F238E27FC236}">
                <a16:creationId xmlns:a16="http://schemas.microsoft.com/office/drawing/2014/main" id="{E64D5177-5603-0F6E-B6F9-F6DBD95BFC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İçerik Yer Tutucusu 5">
            <a:extLst>
              <a:ext uri="{FF2B5EF4-FFF2-40B4-BE49-F238E27FC236}">
                <a16:creationId xmlns:a16="http://schemas.microsoft.com/office/drawing/2014/main" id="{F6F7F78C-4F1D-8AB6-8F26-1689CB691C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7" name="Veri Yer Tutucusu 6">
            <a:extLst>
              <a:ext uri="{FF2B5EF4-FFF2-40B4-BE49-F238E27FC236}">
                <a16:creationId xmlns:a16="http://schemas.microsoft.com/office/drawing/2014/main" id="{62B9D4DB-573F-C356-0096-54B3F2168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8" name="Alt Bilgi Yer Tutucusu 7">
            <a:extLst>
              <a:ext uri="{FF2B5EF4-FFF2-40B4-BE49-F238E27FC236}">
                <a16:creationId xmlns:a16="http://schemas.microsoft.com/office/drawing/2014/main" id="{62CC47C9-25B2-CDDC-54C4-24DA5CAB3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ayt Numarası Yer Tutucusu 8">
            <a:extLst>
              <a:ext uri="{FF2B5EF4-FFF2-40B4-BE49-F238E27FC236}">
                <a16:creationId xmlns:a16="http://schemas.microsoft.com/office/drawing/2014/main" id="{C4049F97-2159-1128-074F-24CDD46F3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7047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DB0F074-B0D1-268E-F919-DD255E170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Veri Yer Tutucusu 2">
            <a:extLst>
              <a:ext uri="{FF2B5EF4-FFF2-40B4-BE49-F238E27FC236}">
                <a16:creationId xmlns:a16="http://schemas.microsoft.com/office/drawing/2014/main" id="{788A6AFD-5050-A184-A1BE-ADA079773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4" name="Alt Bilgi Yer Tutucusu 3">
            <a:extLst>
              <a:ext uri="{FF2B5EF4-FFF2-40B4-BE49-F238E27FC236}">
                <a16:creationId xmlns:a16="http://schemas.microsoft.com/office/drawing/2014/main" id="{793AEB03-7DF5-9152-D402-6C5E42CA40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ayt Numarası Yer Tutucusu 4">
            <a:extLst>
              <a:ext uri="{FF2B5EF4-FFF2-40B4-BE49-F238E27FC236}">
                <a16:creationId xmlns:a16="http://schemas.microsoft.com/office/drawing/2014/main" id="{37AA9E2C-A322-6326-7510-E48B3DC62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290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i Yer Tutucusu 1">
            <a:extLst>
              <a:ext uri="{FF2B5EF4-FFF2-40B4-BE49-F238E27FC236}">
                <a16:creationId xmlns:a16="http://schemas.microsoft.com/office/drawing/2014/main" id="{AB6C4856-1BD5-AF9C-821D-E7A1BFC67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3" name="Alt Bilgi Yer Tutucusu 2">
            <a:extLst>
              <a:ext uri="{FF2B5EF4-FFF2-40B4-BE49-F238E27FC236}">
                <a16:creationId xmlns:a16="http://schemas.microsoft.com/office/drawing/2014/main" id="{93E3966E-00F9-E201-0262-6F79F385B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A9293D91-711C-74B7-DEF7-F3172C571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5616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4553358D-BDA9-FF27-FAD1-16BC73071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B886468-C808-09B2-4A51-909A059F14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4A46F85A-8C59-B88F-7944-6FD659C8F8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62205A61-F129-4F12-7B44-AA5ECF7F9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7879B4F7-47D7-8BB3-0C58-6BB819CAAF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E5912D2-36B0-7BCD-F792-B7B91E0C2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7560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C0642D36-DF75-46A8-DF45-DC723E7D6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Resim Yer Tutucusu 2">
            <a:extLst>
              <a:ext uri="{FF2B5EF4-FFF2-40B4-BE49-F238E27FC236}">
                <a16:creationId xmlns:a16="http://schemas.microsoft.com/office/drawing/2014/main" id="{CA38B1BA-D9BD-0AC4-BFE0-E234D1C4CF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etin Yer Tutucusu 3">
            <a:extLst>
              <a:ext uri="{FF2B5EF4-FFF2-40B4-BE49-F238E27FC236}">
                <a16:creationId xmlns:a16="http://schemas.microsoft.com/office/drawing/2014/main" id="{9E817DE9-742F-4AC9-7E59-EDBDE1F311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Veri Yer Tutucusu 4">
            <a:extLst>
              <a:ext uri="{FF2B5EF4-FFF2-40B4-BE49-F238E27FC236}">
                <a16:creationId xmlns:a16="http://schemas.microsoft.com/office/drawing/2014/main" id="{5E243D00-B131-D686-98DF-E313964745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6" name="Alt Bilgi Yer Tutucusu 5">
            <a:extLst>
              <a:ext uri="{FF2B5EF4-FFF2-40B4-BE49-F238E27FC236}">
                <a16:creationId xmlns:a16="http://schemas.microsoft.com/office/drawing/2014/main" id="{37C639B2-6043-995F-887C-07D0B8F27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ayt Numarası Yer Tutucusu 6">
            <a:extLst>
              <a:ext uri="{FF2B5EF4-FFF2-40B4-BE49-F238E27FC236}">
                <a16:creationId xmlns:a16="http://schemas.microsoft.com/office/drawing/2014/main" id="{A7422906-347E-B1A1-A87E-B04369DDA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023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Yer Tutucusu 1">
            <a:extLst>
              <a:ext uri="{FF2B5EF4-FFF2-40B4-BE49-F238E27FC236}">
                <a16:creationId xmlns:a16="http://schemas.microsoft.com/office/drawing/2014/main" id="{C8914191-74F1-342C-B54C-FA3B51B93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/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CE6C3F94-8102-309E-7DFF-9ED20BA4D0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/>
          </a:p>
        </p:txBody>
      </p:sp>
      <p:sp>
        <p:nvSpPr>
          <p:cNvPr id="4" name="Veri Yer Tutucusu 3">
            <a:extLst>
              <a:ext uri="{FF2B5EF4-FFF2-40B4-BE49-F238E27FC236}">
                <a16:creationId xmlns:a16="http://schemas.microsoft.com/office/drawing/2014/main" id="{01685E68-2A43-0E5B-40C0-76211D6E8D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33D1E8-ECBE-4564-B5D2-780345090A3D}" type="datetimeFigureOut">
              <a:rPr lang="en-US" smtClean="0"/>
              <a:t>12/20/2022</a:t>
            </a:fld>
            <a:endParaRPr lang="en-US"/>
          </a:p>
        </p:txBody>
      </p:sp>
      <p:sp>
        <p:nvSpPr>
          <p:cNvPr id="5" name="Alt Bilgi Yer Tutucusu 4">
            <a:extLst>
              <a:ext uri="{FF2B5EF4-FFF2-40B4-BE49-F238E27FC236}">
                <a16:creationId xmlns:a16="http://schemas.microsoft.com/office/drawing/2014/main" id="{FF27FC24-0A26-848E-87CC-D1DF0299D0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B89E8FE5-A48F-8207-0278-534AB323329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44F151-94FA-4790-BD13-84BAE36409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69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9F893817-E28C-FF0D-D21A-C9BA10FDC5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FB740E4F-FE4F-147D-6D0F-5A4219FAB5F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6665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eması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</TotalTime>
  <Words>0</Words>
  <Application>Microsoft Office PowerPoint</Application>
  <PresentationFormat>Geniş ekran</PresentationFormat>
  <Paragraphs>0</Paragraphs>
  <Slides>1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Teması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Sunusu</dc:title>
  <dc:creator>MERT KAAN CUKADAR</dc:creator>
  <cp:lastModifiedBy>MERT KAAN CUKADAR</cp:lastModifiedBy>
  <cp:revision>1</cp:revision>
  <dcterms:created xsi:type="dcterms:W3CDTF">2022-12-20T08:48:44Z</dcterms:created>
  <dcterms:modified xsi:type="dcterms:W3CDTF">2022-12-20T13:34:47Z</dcterms:modified>
</cp:coreProperties>
</file>

<file path=docProps/thumbnail.jpeg>
</file>